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changesInfos/changesInfo1.xml" ContentType="application/vnd.ms-powerpoint.changesinfo+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78" r:id="rId5"/>
    <p:sldMasterId id="2147483683" r:id="rId6"/>
    <p:sldMasterId id="2147483688" r:id="rId7"/>
  </p:sldMasterIdLst>
  <p:sldIdLst>
    <p:sldId id="256" r:id="rId8"/>
    <p:sldId id="259" r:id="rId9"/>
    <p:sldId id="277" r:id="rId10"/>
    <p:sldId id="278" r:id="rId11"/>
    <p:sldId id="279" r:id="rId12"/>
    <p:sldId id="280" r:id="rId13"/>
    <p:sldId id="281" r:id="rId14"/>
    <p:sldId id="28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DFE498-4F82-489A-BFF3-4E59FE9B6511}" v="3" dt="2021-07-02T19:42:00.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951" autoAdjust="0"/>
    <p:restoredTop sz="94682"/>
  </p:normalViewPr>
  <p:slideViewPr>
    <p:cSldViewPr snapToGrid="0" snapToObjects="1">
      <p:cViewPr varScale="1">
        <p:scale>
          <a:sx n="105" d="100"/>
          <a:sy n="105" d="100"/>
        </p:scale>
        <p:origin x="1812"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artz, Jerome (Jerry)" userId="e874e315-cc04-45be-9fc2-36d03afd3237" providerId="ADAL" clId="{71DFE498-4F82-489A-BFF3-4E59FE9B6511}"/>
    <pc:docChg chg="undo custSel addSld delSld modSld">
      <pc:chgData name="Schwartz, Jerome (Jerry)" userId="e874e315-cc04-45be-9fc2-36d03afd3237" providerId="ADAL" clId="{71DFE498-4F82-489A-BFF3-4E59FE9B6511}" dt="2021-07-02T19:46:07.798" v="611" actId="47"/>
      <pc:docMkLst>
        <pc:docMk/>
      </pc:docMkLst>
      <pc:sldChg chg="del">
        <pc:chgData name="Schwartz, Jerome (Jerry)" userId="e874e315-cc04-45be-9fc2-36d03afd3237" providerId="ADAL" clId="{71DFE498-4F82-489A-BFF3-4E59FE9B6511}" dt="2021-07-02T19:46:07.798" v="611" actId="47"/>
        <pc:sldMkLst>
          <pc:docMk/>
          <pc:sldMk cId="3274635864" sldId="257"/>
        </pc:sldMkLst>
      </pc:sldChg>
      <pc:sldChg chg="add del">
        <pc:chgData name="Schwartz, Jerome (Jerry)" userId="e874e315-cc04-45be-9fc2-36d03afd3237" providerId="ADAL" clId="{71DFE498-4F82-489A-BFF3-4E59FE9B6511}" dt="2021-07-02T19:45:56.667" v="609" actId="47"/>
        <pc:sldMkLst>
          <pc:docMk/>
          <pc:sldMk cId="4202960395" sldId="258"/>
        </pc:sldMkLst>
      </pc:sldChg>
      <pc:sldChg chg="modSp mod">
        <pc:chgData name="Schwartz, Jerome (Jerry)" userId="e874e315-cc04-45be-9fc2-36d03afd3237" providerId="ADAL" clId="{71DFE498-4F82-489A-BFF3-4E59FE9B6511}" dt="2021-07-02T19:38:31.340" v="12" actId="692"/>
        <pc:sldMkLst>
          <pc:docMk/>
          <pc:sldMk cId="1646236600" sldId="259"/>
        </pc:sldMkLst>
        <pc:spChg chg="mod">
          <ac:chgData name="Schwartz, Jerome (Jerry)" userId="e874e315-cc04-45be-9fc2-36d03afd3237" providerId="ADAL" clId="{71DFE498-4F82-489A-BFF3-4E59FE9B6511}" dt="2021-07-02T19:38:31.340" v="12" actId="692"/>
          <ac:spMkLst>
            <pc:docMk/>
            <pc:sldMk cId="1646236600" sldId="259"/>
            <ac:spMk id="11" creationId="{C3CED42B-C274-4E0E-9CBE-81A071E90182}"/>
          </ac:spMkLst>
        </pc:spChg>
        <pc:picChg chg="mod">
          <ac:chgData name="Schwartz, Jerome (Jerry)" userId="e874e315-cc04-45be-9fc2-36d03afd3237" providerId="ADAL" clId="{71DFE498-4F82-489A-BFF3-4E59FE9B6511}" dt="2021-07-02T19:38:06.451" v="8" actId="692"/>
          <ac:picMkLst>
            <pc:docMk/>
            <pc:sldMk cId="1646236600" sldId="259"/>
            <ac:picMk id="10" creationId="{42E4743C-BF8C-4C1C-942F-372724270658}"/>
          </ac:picMkLst>
        </pc:picChg>
      </pc:sldChg>
      <pc:sldChg chg="del">
        <pc:chgData name="Schwartz, Jerome (Jerry)" userId="e874e315-cc04-45be-9fc2-36d03afd3237" providerId="ADAL" clId="{71DFE498-4F82-489A-BFF3-4E59FE9B6511}" dt="2021-07-02T19:46:07.798" v="611" actId="47"/>
        <pc:sldMkLst>
          <pc:docMk/>
          <pc:sldMk cId="3467754113" sldId="260"/>
        </pc:sldMkLst>
      </pc:sldChg>
      <pc:sldChg chg="del">
        <pc:chgData name="Schwartz, Jerome (Jerry)" userId="e874e315-cc04-45be-9fc2-36d03afd3237" providerId="ADAL" clId="{71DFE498-4F82-489A-BFF3-4E59FE9B6511}" dt="2021-07-02T19:46:07.798" v="611" actId="47"/>
        <pc:sldMkLst>
          <pc:docMk/>
          <pc:sldMk cId="2195812011" sldId="261"/>
        </pc:sldMkLst>
      </pc:sldChg>
      <pc:sldChg chg="del">
        <pc:chgData name="Schwartz, Jerome (Jerry)" userId="e874e315-cc04-45be-9fc2-36d03afd3237" providerId="ADAL" clId="{71DFE498-4F82-489A-BFF3-4E59FE9B6511}" dt="2021-07-02T19:45:56.996" v="610" actId="47"/>
        <pc:sldMkLst>
          <pc:docMk/>
          <pc:sldMk cId="3338298955" sldId="262"/>
        </pc:sldMkLst>
      </pc:sldChg>
      <pc:sldChg chg="del">
        <pc:chgData name="Schwartz, Jerome (Jerry)" userId="e874e315-cc04-45be-9fc2-36d03afd3237" providerId="ADAL" clId="{71DFE498-4F82-489A-BFF3-4E59FE9B6511}" dt="2021-07-02T19:46:07.798" v="611" actId="47"/>
        <pc:sldMkLst>
          <pc:docMk/>
          <pc:sldMk cId="719225773" sldId="263"/>
        </pc:sldMkLst>
      </pc:sldChg>
      <pc:sldChg chg="del">
        <pc:chgData name="Schwartz, Jerome (Jerry)" userId="e874e315-cc04-45be-9fc2-36d03afd3237" providerId="ADAL" clId="{71DFE498-4F82-489A-BFF3-4E59FE9B6511}" dt="2021-07-02T19:46:07.798" v="611" actId="47"/>
        <pc:sldMkLst>
          <pc:docMk/>
          <pc:sldMk cId="2337099166" sldId="264"/>
        </pc:sldMkLst>
      </pc:sldChg>
      <pc:sldChg chg="del">
        <pc:chgData name="Schwartz, Jerome (Jerry)" userId="e874e315-cc04-45be-9fc2-36d03afd3237" providerId="ADAL" clId="{71DFE498-4F82-489A-BFF3-4E59FE9B6511}" dt="2021-07-02T19:46:07.798" v="611" actId="47"/>
        <pc:sldMkLst>
          <pc:docMk/>
          <pc:sldMk cId="2432727936" sldId="267"/>
        </pc:sldMkLst>
      </pc:sldChg>
      <pc:sldChg chg="del">
        <pc:chgData name="Schwartz, Jerome (Jerry)" userId="e874e315-cc04-45be-9fc2-36d03afd3237" providerId="ADAL" clId="{71DFE498-4F82-489A-BFF3-4E59FE9B6511}" dt="2021-07-02T19:46:07.798" v="611" actId="47"/>
        <pc:sldMkLst>
          <pc:docMk/>
          <pc:sldMk cId="1695352938" sldId="268"/>
        </pc:sldMkLst>
      </pc:sldChg>
      <pc:sldChg chg="del">
        <pc:chgData name="Schwartz, Jerome (Jerry)" userId="e874e315-cc04-45be-9fc2-36d03afd3237" providerId="ADAL" clId="{71DFE498-4F82-489A-BFF3-4E59FE9B6511}" dt="2021-07-02T19:46:07.798" v="611" actId="47"/>
        <pc:sldMkLst>
          <pc:docMk/>
          <pc:sldMk cId="3553854155" sldId="269"/>
        </pc:sldMkLst>
      </pc:sldChg>
      <pc:sldChg chg="del">
        <pc:chgData name="Schwartz, Jerome (Jerry)" userId="e874e315-cc04-45be-9fc2-36d03afd3237" providerId="ADAL" clId="{71DFE498-4F82-489A-BFF3-4E59FE9B6511}" dt="2021-07-02T19:46:07.798" v="611" actId="47"/>
        <pc:sldMkLst>
          <pc:docMk/>
          <pc:sldMk cId="503225806" sldId="270"/>
        </pc:sldMkLst>
      </pc:sldChg>
      <pc:sldChg chg="del">
        <pc:chgData name="Schwartz, Jerome (Jerry)" userId="e874e315-cc04-45be-9fc2-36d03afd3237" providerId="ADAL" clId="{71DFE498-4F82-489A-BFF3-4E59FE9B6511}" dt="2021-07-02T19:46:07.798" v="611" actId="47"/>
        <pc:sldMkLst>
          <pc:docMk/>
          <pc:sldMk cId="3651754314" sldId="271"/>
        </pc:sldMkLst>
      </pc:sldChg>
      <pc:sldChg chg="del">
        <pc:chgData name="Schwartz, Jerome (Jerry)" userId="e874e315-cc04-45be-9fc2-36d03afd3237" providerId="ADAL" clId="{71DFE498-4F82-489A-BFF3-4E59FE9B6511}" dt="2021-07-02T19:46:07.798" v="611" actId="47"/>
        <pc:sldMkLst>
          <pc:docMk/>
          <pc:sldMk cId="1707974456" sldId="272"/>
        </pc:sldMkLst>
      </pc:sldChg>
      <pc:sldChg chg="del">
        <pc:chgData name="Schwartz, Jerome (Jerry)" userId="e874e315-cc04-45be-9fc2-36d03afd3237" providerId="ADAL" clId="{71DFE498-4F82-489A-BFF3-4E59FE9B6511}" dt="2021-07-02T19:46:07.798" v="611" actId="47"/>
        <pc:sldMkLst>
          <pc:docMk/>
          <pc:sldMk cId="2096742484" sldId="273"/>
        </pc:sldMkLst>
      </pc:sldChg>
      <pc:sldChg chg="del">
        <pc:chgData name="Schwartz, Jerome (Jerry)" userId="e874e315-cc04-45be-9fc2-36d03afd3237" providerId="ADAL" clId="{71DFE498-4F82-489A-BFF3-4E59FE9B6511}" dt="2021-07-02T19:46:07.798" v="611" actId="47"/>
        <pc:sldMkLst>
          <pc:docMk/>
          <pc:sldMk cId="1268473857" sldId="274"/>
        </pc:sldMkLst>
      </pc:sldChg>
      <pc:sldChg chg="del">
        <pc:chgData name="Schwartz, Jerome (Jerry)" userId="e874e315-cc04-45be-9fc2-36d03afd3237" providerId="ADAL" clId="{71DFE498-4F82-489A-BFF3-4E59FE9B6511}" dt="2021-07-02T19:46:07.798" v="611" actId="47"/>
        <pc:sldMkLst>
          <pc:docMk/>
          <pc:sldMk cId="2444264873" sldId="275"/>
        </pc:sldMkLst>
      </pc:sldChg>
      <pc:sldChg chg="del">
        <pc:chgData name="Schwartz, Jerome (Jerry)" userId="e874e315-cc04-45be-9fc2-36d03afd3237" providerId="ADAL" clId="{71DFE498-4F82-489A-BFF3-4E59FE9B6511}" dt="2021-07-02T19:46:07.798" v="611" actId="47"/>
        <pc:sldMkLst>
          <pc:docMk/>
          <pc:sldMk cId="271199995" sldId="276"/>
        </pc:sldMkLst>
      </pc:sldChg>
      <pc:sldChg chg="modSp mod">
        <pc:chgData name="Schwartz, Jerome (Jerry)" userId="e874e315-cc04-45be-9fc2-36d03afd3237" providerId="ADAL" clId="{71DFE498-4F82-489A-BFF3-4E59FE9B6511}" dt="2021-07-02T19:37:07.947" v="2" actId="692"/>
        <pc:sldMkLst>
          <pc:docMk/>
          <pc:sldMk cId="3013753058" sldId="277"/>
        </pc:sldMkLst>
        <pc:picChg chg="mod">
          <ac:chgData name="Schwartz, Jerome (Jerry)" userId="e874e315-cc04-45be-9fc2-36d03afd3237" providerId="ADAL" clId="{71DFE498-4F82-489A-BFF3-4E59FE9B6511}" dt="2021-07-02T19:37:07.947" v="2" actId="692"/>
          <ac:picMkLst>
            <pc:docMk/>
            <pc:sldMk cId="3013753058" sldId="277"/>
            <ac:picMk id="4" creationId="{7F547575-0F5F-45CE-A868-BAA72773EB57}"/>
          </ac:picMkLst>
        </pc:picChg>
      </pc:sldChg>
      <pc:sldChg chg="modSp mod">
        <pc:chgData name="Schwartz, Jerome (Jerry)" userId="e874e315-cc04-45be-9fc2-36d03afd3237" providerId="ADAL" clId="{71DFE498-4F82-489A-BFF3-4E59FE9B6511}" dt="2021-07-02T19:37:55.360" v="7" actId="692"/>
        <pc:sldMkLst>
          <pc:docMk/>
          <pc:sldMk cId="1350094941" sldId="278"/>
        </pc:sldMkLst>
        <pc:picChg chg="mod">
          <ac:chgData name="Schwartz, Jerome (Jerry)" userId="e874e315-cc04-45be-9fc2-36d03afd3237" providerId="ADAL" clId="{71DFE498-4F82-489A-BFF3-4E59FE9B6511}" dt="2021-07-02T19:37:55.360" v="7" actId="692"/>
          <ac:picMkLst>
            <pc:docMk/>
            <pc:sldMk cId="1350094941" sldId="278"/>
            <ac:picMk id="4" creationId="{4608DF38-22F6-4DE7-98C4-C0F92951D49B}"/>
          </ac:picMkLst>
        </pc:picChg>
      </pc:sldChg>
      <pc:sldChg chg="modSp mod">
        <pc:chgData name="Schwartz, Jerome (Jerry)" userId="e874e315-cc04-45be-9fc2-36d03afd3237" providerId="ADAL" clId="{71DFE498-4F82-489A-BFF3-4E59FE9B6511}" dt="2021-07-02T19:37:31.428" v="5" actId="692"/>
        <pc:sldMkLst>
          <pc:docMk/>
          <pc:sldMk cId="152607248" sldId="279"/>
        </pc:sldMkLst>
        <pc:spChg chg="mod">
          <ac:chgData name="Schwartz, Jerome (Jerry)" userId="e874e315-cc04-45be-9fc2-36d03afd3237" providerId="ADAL" clId="{71DFE498-4F82-489A-BFF3-4E59FE9B6511}" dt="2021-07-02T19:37:31.428" v="5" actId="692"/>
          <ac:spMkLst>
            <pc:docMk/>
            <pc:sldMk cId="152607248" sldId="279"/>
            <ac:spMk id="11" creationId="{C3CED42B-C274-4E0E-9CBE-81A071E90182}"/>
          </ac:spMkLst>
        </pc:spChg>
        <pc:picChg chg="mod">
          <ac:chgData name="Schwartz, Jerome (Jerry)" userId="e874e315-cc04-45be-9fc2-36d03afd3237" providerId="ADAL" clId="{71DFE498-4F82-489A-BFF3-4E59FE9B6511}" dt="2021-07-02T19:37:21.527" v="3" actId="692"/>
          <ac:picMkLst>
            <pc:docMk/>
            <pc:sldMk cId="152607248" sldId="279"/>
            <ac:picMk id="4" creationId="{CA5B7147-2173-4222-B924-F1ED2AC7C2E1}"/>
          </ac:picMkLst>
        </pc:picChg>
      </pc:sldChg>
      <pc:sldChg chg="addSp delSp modSp mod">
        <pc:chgData name="Schwartz, Jerome (Jerry)" userId="e874e315-cc04-45be-9fc2-36d03afd3237" providerId="ADAL" clId="{71DFE498-4F82-489A-BFF3-4E59FE9B6511}" dt="2021-07-02T19:42:43.027" v="280" actId="692"/>
        <pc:sldMkLst>
          <pc:docMk/>
          <pc:sldMk cId="190084842" sldId="280"/>
        </pc:sldMkLst>
        <pc:spChg chg="mod">
          <ac:chgData name="Schwartz, Jerome (Jerry)" userId="e874e315-cc04-45be-9fc2-36d03afd3237" providerId="ADAL" clId="{71DFE498-4F82-489A-BFF3-4E59FE9B6511}" dt="2021-07-02T19:39:20.492" v="43" actId="20577"/>
          <ac:spMkLst>
            <pc:docMk/>
            <pc:sldMk cId="190084842" sldId="280"/>
            <ac:spMk id="2" creationId="{00000000-0000-0000-0000-000000000000}"/>
          </ac:spMkLst>
        </pc:spChg>
        <pc:spChg chg="mod">
          <ac:chgData name="Schwartz, Jerome (Jerry)" userId="e874e315-cc04-45be-9fc2-36d03afd3237" providerId="ADAL" clId="{71DFE498-4F82-489A-BFF3-4E59FE9B6511}" dt="2021-07-02T19:40:14.247" v="259" actId="20577"/>
          <ac:spMkLst>
            <pc:docMk/>
            <pc:sldMk cId="190084842" sldId="280"/>
            <ac:spMk id="11" creationId="{C3CED42B-C274-4E0E-9CBE-81A071E90182}"/>
          </ac:spMkLst>
        </pc:spChg>
        <pc:picChg chg="del">
          <ac:chgData name="Schwartz, Jerome (Jerry)" userId="e874e315-cc04-45be-9fc2-36d03afd3237" providerId="ADAL" clId="{71DFE498-4F82-489A-BFF3-4E59FE9B6511}" dt="2021-07-02T19:39:03.333" v="15" actId="478"/>
          <ac:picMkLst>
            <pc:docMk/>
            <pc:sldMk cId="190084842" sldId="280"/>
            <ac:picMk id="4" creationId="{CA5B7147-2173-4222-B924-F1ED2AC7C2E1}"/>
          </ac:picMkLst>
        </pc:picChg>
        <pc:picChg chg="add mod">
          <ac:chgData name="Schwartz, Jerome (Jerry)" userId="e874e315-cc04-45be-9fc2-36d03afd3237" providerId="ADAL" clId="{71DFE498-4F82-489A-BFF3-4E59FE9B6511}" dt="2021-07-02T19:42:43.027" v="280" actId="692"/>
          <ac:picMkLst>
            <pc:docMk/>
            <pc:sldMk cId="190084842" sldId="280"/>
            <ac:picMk id="5" creationId="{B88DE13B-8AF5-43C2-A988-519E77804106}"/>
          </ac:picMkLst>
        </pc:picChg>
      </pc:sldChg>
      <pc:sldChg chg="addSp delSp modSp mod">
        <pc:chgData name="Schwartz, Jerome (Jerry)" userId="e874e315-cc04-45be-9fc2-36d03afd3237" providerId="ADAL" clId="{71DFE498-4F82-489A-BFF3-4E59FE9B6511}" dt="2021-07-02T19:42:35.457" v="279" actId="692"/>
        <pc:sldMkLst>
          <pc:docMk/>
          <pc:sldMk cId="2822970918" sldId="281"/>
        </pc:sldMkLst>
        <pc:spChg chg="mod">
          <ac:chgData name="Schwartz, Jerome (Jerry)" userId="e874e315-cc04-45be-9fc2-36d03afd3237" providerId="ADAL" clId="{71DFE498-4F82-489A-BFF3-4E59FE9B6511}" dt="2021-07-02T19:42:12.006" v="274" actId="20577"/>
          <ac:spMkLst>
            <pc:docMk/>
            <pc:sldMk cId="2822970918" sldId="281"/>
            <ac:spMk id="2" creationId="{00000000-0000-0000-0000-000000000000}"/>
          </ac:spMkLst>
        </pc:spChg>
        <pc:spChg chg="del">
          <ac:chgData name="Schwartz, Jerome (Jerry)" userId="e874e315-cc04-45be-9fc2-36d03afd3237" providerId="ADAL" clId="{71DFE498-4F82-489A-BFF3-4E59FE9B6511}" dt="2021-07-02T19:42:29.786" v="277" actId="478"/>
          <ac:spMkLst>
            <pc:docMk/>
            <pc:sldMk cId="2822970918" sldId="281"/>
            <ac:spMk id="11" creationId="{C3CED42B-C274-4E0E-9CBE-81A071E90182}"/>
          </ac:spMkLst>
        </pc:spChg>
        <pc:picChg chg="add mod">
          <ac:chgData name="Schwartz, Jerome (Jerry)" userId="e874e315-cc04-45be-9fc2-36d03afd3237" providerId="ADAL" clId="{71DFE498-4F82-489A-BFF3-4E59FE9B6511}" dt="2021-07-02T19:42:35.457" v="279" actId="692"/>
          <ac:picMkLst>
            <pc:docMk/>
            <pc:sldMk cId="2822970918" sldId="281"/>
            <ac:picMk id="4" creationId="{F12C85F5-5E8C-4FB2-A1A5-E08904958812}"/>
          </ac:picMkLst>
        </pc:picChg>
        <pc:picChg chg="del">
          <ac:chgData name="Schwartz, Jerome (Jerry)" userId="e874e315-cc04-45be-9fc2-36d03afd3237" providerId="ADAL" clId="{71DFE498-4F82-489A-BFF3-4E59FE9B6511}" dt="2021-07-02T19:42:23.536" v="275" actId="478"/>
          <ac:picMkLst>
            <pc:docMk/>
            <pc:sldMk cId="2822970918" sldId="281"/>
            <ac:picMk id="5" creationId="{B88DE13B-8AF5-43C2-A988-519E77804106}"/>
          </ac:picMkLst>
        </pc:picChg>
      </pc:sldChg>
      <pc:sldChg chg="addSp delSp modSp mod">
        <pc:chgData name="Schwartz, Jerome (Jerry)" userId="e874e315-cc04-45be-9fc2-36d03afd3237" providerId="ADAL" clId="{71DFE498-4F82-489A-BFF3-4E59FE9B6511}" dt="2021-07-02T19:45:32.627" v="608" actId="20577"/>
        <pc:sldMkLst>
          <pc:docMk/>
          <pc:sldMk cId="3773119709" sldId="282"/>
        </pc:sldMkLst>
        <pc:spChg chg="mod">
          <ac:chgData name="Schwartz, Jerome (Jerry)" userId="e874e315-cc04-45be-9fc2-36d03afd3237" providerId="ADAL" clId="{71DFE498-4F82-489A-BFF3-4E59FE9B6511}" dt="2021-07-02T19:45:32.627" v="608" actId="20577"/>
          <ac:spMkLst>
            <pc:docMk/>
            <pc:sldMk cId="3773119709" sldId="282"/>
            <ac:spMk id="11" creationId="{C3CED42B-C274-4E0E-9CBE-81A071E90182}"/>
          </ac:spMkLst>
        </pc:spChg>
        <pc:picChg chg="add mod">
          <ac:chgData name="Schwartz, Jerome (Jerry)" userId="e874e315-cc04-45be-9fc2-36d03afd3237" providerId="ADAL" clId="{71DFE498-4F82-489A-BFF3-4E59FE9B6511}" dt="2021-07-02T19:43:43.687" v="288" actId="1076"/>
          <ac:picMkLst>
            <pc:docMk/>
            <pc:sldMk cId="3773119709" sldId="282"/>
            <ac:picMk id="4" creationId="{D18A810C-B3BD-464D-9535-D364ECEB2F0C}"/>
          </ac:picMkLst>
        </pc:picChg>
        <pc:picChg chg="del">
          <ac:chgData name="Schwartz, Jerome (Jerry)" userId="e874e315-cc04-45be-9fc2-36d03afd3237" providerId="ADAL" clId="{71DFE498-4F82-489A-BFF3-4E59FE9B6511}" dt="2021-07-02T19:43:28.877" v="281" actId="478"/>
          <ac:picMkLst>
            <pc:docMk/>
            <pc:sldMk cId="3773119709" sldId="282"/>
            <ac:picMk id="5" creationId="{B88DE13B-8AF5-43C2-A988-519E77804106}"/>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E15565-90B7-4B48-82A9-E3239121F5E1}" type="datetimeFigureOut">
              <a:rPr lang="en-US" smtClean="0"/>
              <a:pPr/>
              <a:t>7/6/2022</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8"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xmlns="" val="348325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122823-AF0A-8B49-8F81-1F0CD098CE86}" type="datetimeFigureOut">
              <a:rPr lang="en-US" smtClean="0"/>
              <a:pPr/>
              <a:t>7/6/2022</a:t>
            </a:fld>
            <a:endParaRPr lang="en-US"/>
          </a:p>
        </p:txBody>
      </p:sp>
      <p:sp>
        <p:nvSpPr>
          <p:cNvPr id="5" name="Footer Placeholder 4"/>
          <p:cNvSpPr>
            <a:spLocks noGrp="1"/>
          </p:cNvSpPr>
          <p:nvPr>
            <p:ph type="ftr" sz="quarter" idx="11"/>
          </p:nvPr>
        </p:nvSpPr>
        <p:spPr/>
        <p:txBody>
          <a:bodyPr/>
          <a:lstStyle/>
          <a:p>
            <a:endParaRPr lang="en-US"/>
          </a:p>
        </p:txBody>
      </p:sp>
      <p:sp>
        <p:nvSpPr>
          <p:cNvPr id="11"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12"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xmlns="" val="33407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7395"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122823-AF0A-8B49-8F81-1F0CD098CE86}" type="datetimeFigureOut">
              <a:rPr lang="en-US" smtClean="0"/>
              <a:pPr/>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134D4-A390-EA42-BCF9-97CC83CBB361}" type="slidenum">
              <a:rPr lang="en-US" smtClean="0"/>
              <a:pPr/>
              <a:t>‹#›</a:t>
            </a:fld>
            <a:endParaRPr lang="en-US"/>
          </a:p>
        </p:txBody>
      </p:sp>
    </p:spTree>
    <p:extLst>
      <p:ext uri="{BB962C8B-B14F-4D97-AF65-F5344CB8AC3E}">
        <p14:creationId xmlns:p14="http://schemas.microsoft.com/office/powerpoint/2010/main" xmlns="" val="2611740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122823-AF0A-8B49-8F81-1F0CD098CE86}" type="datetimeFigureOut">
              <a:rPr lang="en-US" smtClean="0"/>
              <a:pPr/>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134D4-A390-EA42-BCF9-97CC83CBB361}" type="slidenum">
              <a:rPr lang="en-US" smtClean="0"/>
              <a:pPr/>
              <a:t>‹#›</a:t>
            </a:fld>
            <a:endParaRPr lang="en-US"/>
          </a:p>
        </p:txBody>
      </p:sp>
    </p:spTree>
    <p:extLst>
      <p:ext uri="{BB962C8B-B14F-4D97-AF65-F5344CB8AC3E}">
        <p14:creationId xmlns:p14="http://schemas.microsoft.com/office/powerpoint/2010/main" xmlns="" val="248489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E15565-90B7-4B48-82A9-E3239121F5E1}" type="datetimeFigureOut">
              <a:rPr lang="en-US" smtClean="0"/>
              <a:pPr/>
              <a:t>7/6/2022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04648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37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237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E15565-90B7-4B48-82A9-E3239121F5E1}" type="datetimeFigureOut">
              <a:rPr lang="en-US" smtClean="0"/>
              <a:pPr/>
              <a:t>7/6/2022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81658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590E34-D6B9-C048-9708-6D40DDC11ECC}" type="datetimeFigureOut">
              <a:rPr lang="en-US" smtClean="0"/>
              <a:pPr/>
              <a:t>7/6/2022</a:t>
            </a:fld>
            <a:endParaRPr lang="en-US"/>
          </a:p>
        </p:txBody>
      </p:sp>
      <p:sp>
        <p:nvSpPr>
          <p:cNvPr id="5" name="Footer Placeholder 4"/>
          <p:cNvSpPr>
            <a:spLocks noGrp="1"/>
          </p:cNvSpPr>
          <p:nvPr>
            <p:ph type="ftr" sz="quarter" idx="11"/>
          </p:nvPr>
        </p:nvSpPr>
        <p:spPr/>
        <p:txBody>
          <a:bodyPr/>
          <a:lstStyle/>
          <a:p>
            <a:endParaRPr lang="en-US"/>
          </a:p>
        </p:txBody>
      </p:sp>
      <p:sp>
        <p:nvSpPr>
          <p:cNvPr id="13"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14"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xmlns="" val="400488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90E34-D6B9-C048-9708-6D40DDC11ECC}" type="datetimeFigureOut">
              <a:rPr lang="en-US" smtClean="0"/>
              <a:pPr/>
              <a:t>7/6/2022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72638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472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2472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590E34-D6B9-C048-9708-6D40DDC11ECC}" type="datetimeFigureOut">
              <a:rPr lang="en-US" smtClean="0"/>
              <a:pPr/>
              <a:t>7/6/2022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53761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2EB74A-5FC3-4344-8FF7-EF1167397809}" type="datetimeFigureOut">
              <a:rPr lang="en-US" smtClean="0"/>
              <a:pPr/>
              <a:t>7/6/2022</a:t>
            </a:fld>
            <a:endParaRPr lang="en-US"/>
          </a:p>
        </p:txBody>
      </p:sp>
      <p:sp>
        <p:nvSpPr>
          <p:cNvPr id="5" name="Footer Placeholder 4"/>
          <p:cNvSpPr>
            <a:spLocks noGrp="1"/>
          </p:cNvSpPr>
          <p:nvPr>
            <p:ph type="ftr" sz="quarter" idx="11"/>
          </p:nvPr>
        </p:nvSpPr>
        <p:spPr/>
        <p:txBody>
          <a:bodyPr/>
          <a:lstStyle/>
          <a:p>
            <a:endParaRPr lang="en-US"/>
          </a:p>
        </p:txBody>
      </p:sp>
      <p:sp>
        <p:nvSpPr>
          <p:cNvPr id="9"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10"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xmlns="" val="313287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EB74A-5FC3-4344-8FF7-EF1167397809}" type="datetimeFigureOut">
              <a:rPr lang="en-US" smtClean="0"/>
              <a:pPr/>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1881-8612-0842-B2F9-5029B026B246}" type="slidenum">
              <a:rPr lang="en-US" smtClean="0"/>
              <a:pPr/>
              <a:t>‹#›</a:t>
            </a:fld>
            <a:endParaRPr lang="en-US"/>
          </a:p>
        </p:txBody>
      </p:sp>
    </p:spTree>
    <p:extLst>
      <p:ext uri="{BB962C8B-B14F-4D97-AF65-F5344CB8AC3E}">
        <p14:creationId xmlns:p14="http://schemas.microsoft.com/office/powerpoint/2010/main" xmlns="" val="3021094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2EB74A-5FC3-4344-8FF7-EF1167397809}" type="datetimeFigureOut">
              <a:rPr lang="en-US" smtClean="0"/>
              <a:pPr/>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1881-8612-0842-B2F9-5029B026B246}" type="slidenum">
              <a:rPr lang="en-US" smtClean="0"/>
              <a:pPr/>
              <a:t>‹#›</a:t>
            </a:fld>
            <a:endParaRPr lang="en-US"/>
          </a:p>
        </p:txBody>
      </p:sp>
    </p:spTree>
    <p:extLst>
      <p:ext uri="{BB962C8B-B14F-4D97-AF65-F5344CB8AC3E}">
        <p14:creationId xmlns:p14="http://schemas.microsoft.com/office/powerpoint/2010/main" xmlns="" val="24433801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275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15565-90B7-4B48-82A9-E3239121F5E1}" type="datetimeFigureOut">
              <a:rPr lang="en-US" smtClean="0"/>
              <a:pPr/>
              <a:t>7/6/2022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xmlns="" val="12367487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2472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90E34-D6B9-C048-9708-6D40DDC11ECC}" type="datetimeFigureOut">
              <a:rPr lang="en-US" smtClean="0"/>
              <a:pPr/>
              <a:t>7/6/2022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xmlns="" val="36532275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10475" cy="1143000"/>
          </a:xfrm>
          <a:prstGeom prst="rect">
            <a:avLst/>
          </a:prstGeom>
        </p:spPr>
        <p:txBody>
          <a:bodyPr vert="horz" lIns="91440" tIns="45720" rIns="91440" bIns="45720" rtlCol="0" anchor="t">
            <a:normAutofit/>
          </a:bodyPr>
          <a:lstStyle/>
          <a:p>
            <a:r>
              <a:rPr lang="en-US" dirty="0"/>
              <a:t>Click to edit Master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EB74A-5FC3-4344-8FF7-EF1167397809}" type="datetimeFigureOut">
              <a:rPr lang="en-US" smtClean="0"/>
              <a:pPr/>
              <a:t>7/6/2022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41881-8612-0842-B2F9-5029B026B246}" type="slidenum">
              <a:rPr lang="en-US" smtClean="0"/>
              <a:pPr/>
              <a:t>‹#›</a:t>
            </a:fld>
            <a:endParaRPr lang="en-US"/>
          </a:p>
        </p:txBody>
      </p:sp>
    </p:spTree>
    <p:extLst>
      <p:ext uri="{BB962C8B-B14F-4D97-AF65-F5344CB8AC3E}">
        <p14:creationId xmlns:p14="http://schemas.microsoft.com/office/powerpoint/2010/main" xmlns="" val="38594603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394796" cy="1143000"/>
          </a:xfrm>
          <a:prstGeom prst="rect">
            <a:avLst/>
          </a:prstGeom>
        </p:spPr>
        <p:txBody>
          <a:bodyPr vert="horz" lIns="91440" tIns="45720" rIns="91440" bIns="45720" rtlCol="0" anchor="t">
            <a:normAutofit/>
          </a:bodyPr>
          <a:lstStyle/>
          <a:p>
            <a:r>
              <a:rPr lang="en-US" dirty="0"/>
              <a:t>Click to edit Master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t"/>
          <a:lstStyle>
            <a:lvl1pPr algn="l">
              <a:lnSpc>
                <a:spcPct val="70000"/>
              </a:lnSpc>
              <a:defRPr sz="1200">
                <a:solidFill>
                  <a:schemeClr val="tx1">
                    <a:tint val="75000"/>
                  </a:schemeClr>
                </a:solidFill>
              </a:defRPr>
            </a:lvl1pPr>
          </a:lstStyle>
          <a:p>
            <a:fld id="{A4122823-AF0A-8B49-8F81-1F0CD098CE86}" type="datetimeFigureOut">
              <a:rPr lang="en-US" smtClean="0"/>
              <a:pPr/>
              <a:t>7/6/2022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lnSpc>
                <a:spcPct val="70000"/>
              </a:lnSpc>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t"/>
          <a:lstStyle>
            <a:lvl1pPr algn="r">
              <a:lnSpc>
                <a:spcPct val="70000"/>
              </a:lnSpc>
              <a:defRPr sz="1200">
                <a:solidFill>
                  <a:schemeClr val="tx1">
                    <a:tint val="75000"/>
                  </a:schemeClr>
                </a:solidFill>
              </a:defRPr>
            </a:lvl1pPr>
          </a:lstStyle>
          <a:p>
            <a:fld id="{AD1134D4-A390-EA42-BCF9-97CC83CBB361}" type="slidenum">
              <a:rPr lang="en-US" smtClean="0"/>
              <a:pPr/>
              <a:t>‹#›</a:t>
            </a:fld>
            <a:endParaRPr lang="en-US"/>
          </a:p>
        </p:txBody>
      </p:sp>
    </p:spTree>
    <p:extLst>
      <p:ext uri="{BB962C8B-B14F-4D97-AF65-F5344CB8AC3E}">
        <p14:creationId xmlns:p14="http://schemas.microsoft.com/office/powerpoint/2010/main" xmlns="" val="6195152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2"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208" y="2429955"/>
            <a:ext cx="7772400" cy="2387600"/>
          </a:xfrm>
        </p:spPr>
        <p:txBody>
          <a:bodyPr>
            <a:normAutofit fontScale="90000"/>
          </a:bodyPr>
          <a:lstStyle/>
          <a:p>
            <a:pPr algn="ctr"/>
            <a:r>
              <a:rPr lang="en-US" dirty="0"/>
              <a:t>Answers for the CCHMC  </a:t>
            </a:r>
            <a:br>
              <a:rPr lang="en-US" dirty="0"/>
            </a:br>
            <a:r>
              <a:rPr lang="en-US" dirty="0"/>
              <a:t>Virtual Sepsis Escape Room</a:t>
            </a:r>
          </a:p>
        </p:txBody>
      </p:sp>
    </p:spTree>
    <p:extLst>
      <p:ext uri="{BB962C8B-B14F-4D97-AF65-F5344CB8AC3E}">
        <p14:creationId xmlns:p14="http://schemas.microsoft.com/office/powerpoint/2010/main" xmlns="" val="123051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Assessing BR</a:t>
            </a:r>
          </a:p>
        </p:txBody>
      </p:sp>
      <p:pic>
        <p:nvPicPr>
          <p:cNvPr id="10" name="Picture 9">
            <a:extLst>
              <a:ext uri="{FF2B5EF4-FFF2-40B4-BE49-F238E27FC236}">
                <a16:creationId xmlns="" xmlns:a16="http://schemas.microsoft.com/office/drawing/2014/main" id="{42E4743C-BF8C-4C1C-942F-372724270658}"/>
              </a:ext>
            </a:extLst>
          </p:cNvPr>
          <p:cNvPicPr>
            <a:picLocks noChangeAspect="1"/>
          </p:cNvPicPr>
          <p:nvPr/>
        </p:nvPicPr>
        <p:blipFill>
          <a:blip r:embed="rId2"/>
          <a:stretch>
            <a:fillRect/>
          </a:stretch>
        </p:blipFill>
        <p:spPr>
          <a:xfrm>
            <a:off x="814327" y="1106424"/>
            <a:ext cx="3330412" cy="5330952"/>
          </a:xfrm>
          <a:prstGeom prst="rect">
            <a:avLst/>
          </a:prstGeom>
          <a:ln>
            <a:solidFill>
              <a:schemeClr val="accent1"/>
            </a:solidFill>
          </a:ln>
        </p:spPr>
      </p:pic>
      <p:sp>
        <p:nvSpPr>
          <p:cNvPr id="11" name="TextBox 10">
            <a:extLst>
              <a:ext uri="{FF2B5EF4-FFF2-40B4-BE49-F238E27FC236}">
                <a16:creationId xmlns="" xmlns:a16="http://schemas.microsoft.com/office/drawing/2014/main" id="{C3CED42B-C274-4E0E-9CBE-81A071E90182}"/>
              </a:ext>
            </a:extLst>
          </p:cNvPr>
          <p:cNvSpPr txBox="1"/>
          <p:nvPr/>
        </p:nvSpPr>
        <p:spPr>
          <a:xfrm>
            <a:off x="4928618" y="1874519"/>
            <a:ext cx="3401056" cy="2044337"/>
          </a:xfrm>
          <a:prstGeom prst="rect">
            <a:avLst/>
          </a:prstGeom>
          <a:noFill/>
          <a:ln>
            <a:solidFill>
              <a:schemeClr val="tx1"/>
            </a:solidFill>
          </a:ln>
        </p:spPr>
        <p:txBody>
          <a:bodyPr wrap="square" rtlCol="0">
            <a:normAutofit/>
          </a:bodyPr>
          <a:lstStyle/>
          <a:p>
            <a:r>
              <a:rPr lang="en-US" b="0" i="0" dirty="0">
                <a:solidFill>
                  <a:srgbClr val="202124"/>
                </a:solidFill>
                <a:effectLst/>
                <a:latin typeface="Roboto" panose="02000000000000000000" pitchFamily="2" charset="0"/>
              </a:rPr>
              <a:t>You recognized that a heart rate of 118 in a 14-year old is not within normal limits. Nor is a capillary refill of 4. And in adding them together to get the code you unlocked the phone. </a:t>
            </a:r>
            <a:endParaRPr lang="en-US" dirty="0"/>
          </a:p>
        </p:txBody>
      </p:sp>
    </p:spTree>
    <p:extLst>
      <p:ext uri="{BB962C8B-B14F-4D97-AF65-F5344CB8AC3E}">
        <p14:creationId xmlns:p14="http://schemas.microsoft.com/office/powerpoint/2010/main" xmlns="" val="164623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phone unlocks</a:t>
            </a:r>
          </a:p>
        </p:txBody>
      </p:sp>
      <p:pic>
        <p:nvPicPr>
          <p:cNvPr id="4" name="Picture 3">
            <a:extLst>
              <a:ext uri="{FF2B5EF4-FFF2-40B4-BE49-F238E27FC236}">
                <a16:creationId xmlns="" xmlns:a16="http://schemas.microsoft.com/office/drawing/2014/main" id="{7F547575-0F5F-45CE-A868-BAA72773EB57}"/>
              </a:ext>
            </a:extLst>
          </p:cNvPr>
          <p:cNvPicPr>
            <a:picLocks noChangeAspect="1"/>
          </p:cNvPicPr>
          <p:nvPr/>
        </p:nvPicPr>
        <p:blipFill>
          <a:blip r:embed="rId2"/>
          <a:stretch>
            <a:fillRect/>
          </a:stretch>
        </p:blipFill>
        <p:spPr>
          <a:xfrm>
            <a:off x="1360544" y="1286276"/>
            <a:ext cx="5563376" cy="5163271"/>
          </a:xfrm>
          <a:prstGeom prst="rect">
            <a:avLst/>
          </a:prstGeom>
          <a:ln>
            <a:solidFill>
              <a:schemeClr val="accent1"/>
            </a:solidFill>
          </a:ln>
        </p:spPr>
      </p:pic>
    </p:spTree>
    <p:extLst>
      <p:ext uri="{BB962C8B-B14F-4D97-AF65-F5344CB8AC3E}">
        <p14:creationId xmlns:p14="http://schemas.microsoft.com/office/powerpoint/2010/main" xmlns="" val="301375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VOALTE</a:t>
            </a:r>
          </a:p>
        </p:txBody>
      </p:sp>
      <p:pic>
        <p:nvPicPr>
          <p:cNvPr id="4" name="Picture 3">
            <a:extLst>
              <a:ext uri="{FF2B5EF4-FFF2-40B4-BE49-F238E27FC236}">
                <a16:creationId xmlns="" xmlns:a16="http://schemas.microsoft.com/office/drawing/2014/main" id="{4608DF38-22F6-4DE7-98C4-C0F92951D49B}"/>
              </a:ext>
            </a:extLst>
          </p:cNvPr>
          <p:cNvPicPr>
            <a:picLocks noChangeAspect="1"/>
          </p:cNvPicPr>
          <p:nvPr/>
        </p:nvPicPr>
        <p:blipFill>
          <a:blip r:embed="rId2"/>
          <a:stretch>
            <a:fillRect/>
          </a:stretch>
        </p:blipFill>
        <p:spPr>
          <a:xfrm>
            <a:off x="1581912" y="1174299"/>
            <a:ext cx="5040256" cy="5031626"/>
          </a:xfrm>
          <a:prstGeom prst="rect">
            <a:avLst/>
          </a:prstGeom>
          <a:ln>
            <a:solidFill>
              <a:schemeClr val="accent1"/>
            </a:solidFill>
          </a:ln>
        </p:spPr>
      </p:pic>
    </p:spTree>
    <p:extLst>
      <p:ext uri="{BB962C8B-B14F-4D97-AF65-F5344CB8AC3E}">
        <p14:creationId xmlns:p14="http://schemas.microsoft.com/office/powerpoint/2010/main" xmlns="" val="135009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Supply Cart</a:t>
            </a:r>
          </a:p>
        </p:txBody>
      </p:sp>
      <p:sp>
        <p:nvSpPr>
          <p:cNvPr id="11" name="TextBox 10">
            <a:extLst>
              <a:ext uri="{FF2B5EF4-FFF2-40B4-BE49-F238E27FC236}">
                <a16:creationId xmlns="" xmlns:a16="http://schemas.microsoft.com/office/drawing/2014/main" id="{C3CED42B-C274-4E0E-9CBE-81A071E90182}"/>
              </a:ext>
            </a:extLst>
          </p:cNvPr>
          <p:cNvSpPr txBox="1"/>
          <p:nvPr/>
        </p:nvSpPr>
        <p:spPr>
          <a:xfrm>
            <a:off x="4754880" y="1874519"/>
            <a:ext cx="4059936" cy="2651761"/>
          </a:xfrm>
          <a:prstGeom prst="rect">
            <a:avLst/>
          </a:prstGeom>
          <a:noFill/>
          <a:ln>
            <a:solidFill>
              <a:schemeClr val="tx1"/>
            </a:solidFill>
          </a:ln>
        </p:spPr>
        <p:txBody>
          <a:bodyPr wrap="square" rtlCol="0">
            <a:normAutofit fontScale="92500" lnSpcReduction="10000"/>
          </a:bodyPr>
          <a:lstStyle/>
          <a:p>
            <a:pPr marL="285750" indent="-285750">
              <a:buFont typeface="Arial" panose="020B0604020202020204" pitchFamily="34" charset="0"/>
              <a:buChar char="•"/>
            </a:pPr>
            <a:r>
              <a:rPr lang="en-US" dirty="0"/>
              <a:t>Bolus volume  54 kg * 20ml/kg = 1080</a:t>
            </a:r>
            <a:br>
              <a:rPr lang="en-US" dirty="0"/>
            </a:br>
            <a:endParaRPr lang="en-US" dirty="0"/>
          </a:p>
          <a:p>
            <a:pPr marL="285750" indent="-285750">
              <a:buFont typeface="Arial" panose="020B0604020202020204" pitchFamily="34" charset="0"/>
              <a:buChar char="•"/>
            </a:pPr>
            <a:r>
              <a:rPr lang="en-US" dirty="0"/>
              <a:t>VS</a:t>
            </a:r>
            <a:r>
              <a:rPr lang="en-US" baseline="0" dirty="0"/>
              <a:t> frequency = 15 min</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Cultures = 2</a:t>
            </a:r>
            <a:br>
              <a:rPr lang="en-US" baseline="0" dirty="0"/>
            </a:br>
            <a:endParaRPr lang="en-US" baseline="0" dirty="0"/>
          </a:p>
          <a:p>
            <a:pPr marL="285750" indent="-285750">
              <a:buFont typeface="Arial" panose="020B0604020202020204" pitchFamily="34" charset="0"/>
              <a:buChar char="•"/>
            </a:pPr>
            <a:r>
              <a:rPr lang="en-US" baseline="0" dirty="0"/>
              <a:t>Completed in – 20 min</a:t>
            </a:r>
          </a:p>
          <a:p>
            <a:endParaRPr lang="en-US" baseline="0" dirty="0"/>
          </a:p>
          <a:p>
            <a:pPr marL="285750" indent="-285750">
              <a:buFont typeface="Arial" panose="020B0604020202020204" pitchFamily="34" charset="0"/>
              <a:buChar char="•"/>
            </a:pPr>
            <a:r>
              <a:rPr lang="en-US" baseline="0" dirty="0"/>
              <a:t>((1080+15) *2) – 20 = 2170</a:t>
            </a:r>
            <a:endParaRPr lang="en-US" dirty="0"/>
          </a:p>
        </p:txBody>
      </p:sp>
      <p:pic>
        <p:nvPicPr>
          <p:cNvPr id="4" name="Picture 3">
            <a:extLst>
              <a:ext uri="{FF2B5EF4-FFF2-40B4-BE49-F238E27FC236}">
                <a16:creationId xmlns="" xmlns:a16="http://schemas.microsoft.com/office/drawing/2014/main" id="{CA5B7147-2173-4222-B924-F1ED2AC7C2E1}"/>
              </a:ext>
            </a:extLst>
          </p:cNvPr>
          <p:cNvPicPr>
            <a:picLocks noChangeAspect="1"/>
          </p:cNvPicPr>
          <p:nvPr/>
        </p:nvPicPr>
        <p:blipFill>
          <a:blip r:embed="rId2"/>
          <a:stretch>
            <a:fillRect/>
          </a:stretch>
        </p:blipFill>
        <p:spPr>
          <a:xfrm>
            <a:off x="999692" y="1097280"/>
            <a:ext cx="3480997" cy="5577840"/>
          </a:xfrm>
          <a:prstGeom prst="rect">
            <a:avLst/>
          </a:prstGeom>
          <a:ln>
            <a:solidFill>
              <a:schemeClr val="accent1"/>
            </a:solidFill>
          </a:ln>
        </p:spPr>
      </p:pic>
    </p:spTree>
    <p:extLst>
      <p:ext uri="{BB962C8B-B14F-4D97-AF65-F5344CB8AC3E}">
        <p14:creationId xmlns:p14="http://schemas.microsoft.com/office/powerpoint/2010/main" xmlns="" val="15260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Inside the bolus drawer</a:t>
            </a:r>
          </a:p>
        </p:txBody>
      </p:sp>
      <p:sp>
        <p:nvSpPr>
          <p:cNvPr id="11" name="TextBox 10">
            <a:extLst>
              <a:ext uri="{FF2B5EF4-FFF2-40B4-BE49-F238E27FC236}">
                <a16:creationId xmlns="" xmlns:a16="http://schemas.microsoft.com/office/drawing/2014/main" id="{C3CED42B-C274-4E0E-9CBE-81A071E90182}"/>
              </a:ext>
            </a:extLst>
          </p:cNvPr>
          <p:cNvSpPr txBox="1"/>
          <p:nvPr/>
        </p:nvSpPr>
        <p:spPr>
          <a:xfrm>
            <a:off x="4754880" y="1874519"/>
            <a:ext cx="4059936" cy="2651761"/>
          </a:xfrm>
          <a:prstGeom prst="rect">
            <a:avLst/>
          </a:prstGeom>
          <a:noFill/>
          <a:ln>
            <a:solidFill>
              <a:schemeClr val="tx1"/>
            </a:solidFill>
          </a:ln>
        </p:spPr>
        <p:txBody>
          <a:bodyPr wrap="square" rtlCol="0">
            <a:normAutofit/>
          </a:bodyPr>
          <a:lstStyle/>
          <a:p>
            <a:r>
              <a:rPr lang="en-US" dirty="0"/>
              <a:t>This was probably the most confusing of the answers.  The letters on the stopcocks spell out the answer (REASSESS PT).  Many who took it weren’t quite sure what we were looking for.</a:t>
            </a:r>
          </a:p>
        </p:txBody>
      </p:sp>
      <p:pic>
        <p:nvPicPr>
          <p:cNvPr id="5" name="Picture 4">
            <a:extLst>
              <a:ext uri="{FF2B5EF4-FFF2-40B4-BE49-F238E27FC236}">
                <a16:creationId xmlns="" xmlns:a16="http://schemas.microsoft.com/office/drawing/2014/main" id="{B88DE13B-8AF5-43C2-A988-519E77804106}"/>
              </a:ext>
            </a:extLst>
          </p:cNvPr>
          <p:cNvPicPr>
            <a:picLocks noChangeAspect="1"/>
          </p:cNvPicPr>
          <p:nvPr/>
        </p:nvPicPr>
        <p:blipFill>
          <a:blip r:embed="rId2"/>
          <a:stretch>
            <a:fillRect/>
          </a:stretch>
        </p:blipFill>
        <p:spPr>
          <a:xfrm>
            <a:off x="772663" y="963104"/>
            <a:ext cx="3799337" cy="5803455"/>
          </a:xfrm>
          <a:prstGeom prst="rect">
            <a:avLst/>
          </a:prstGeom>
          <a:ln>
            <a:solidFill>
              <a:schemeClr val="accent1"/>
            </a:solidFill>
          </a:ln>
        </p:spPr>
      </p:pic>
    </p:spTree>
    <p:extLst>
      <p:ext uri="{BB962C8B-B14F-4D97-AF65-F5344CB8AC3E}">
        <p14:creationId xmlns:p14="http://schemas.microsoft.com/office/powerpoint/2010/main" xmlns="" val="19008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Bolus Delivered</a:t>
            </a:r>
          </a:p>
        </p:txBody>
      </p:sp>
      <p:pic>
        <p:nvPicPr>
          <p:cNvPr id="4" name="Picture 3">
            <a:extLst>
              <a:ext uri="{FF2B5EF4-FFF2-40B4-BE49-F238E27FC236}">
                <a16:creationId xmlns="" xmlns:a16="http://schemas.microsoft.com/office/drawing/2014/main" id="{F12C85F5-5E8C-4FB2-A1A5-E08904958812}"/>
              </a:ext>
            </a:extLst>
          </p:cNvPr>
          <p:cNvPicPr>
            <a:picLocks noChangeAspect="1"/>
          </p:cNvPicPr>
          <p:nvPr/>
        </p:nvPicPr>
        <p:blipFill>
          <a:blip r:embed="rId2"/>
          <a:stretch>
            <a:fillRect/>
          </a:stretch>
        </p:blipFill>
        <p:spPr>
          <a:xfrm>
            <a:off x="885995" y="1281545"/>
            <a:ext cx="5744377" cy="4715533"/>
          </a:xfrm>
          <a:prstGeom prst="rect">
            <a:avLst/>
          </a:prstGeom>
          <a:ln>
            <a:solidFill>
              <a:schemeClr val="accent1"/>
            </a:solidFill>
          </a:ln>
        </p:spPr>
      </p:pic>
    </p:spTree>
    <p:extLst>
      <p:ext uri="{BB962C8B-B14F-4D97-AF65-F5344CB8AC3E}">
        <p14:creationId xmlns:p14="http://schemas.microsoft.com/office/powerpoint/2010/main" xmlns="" val="282297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Inside the bolus drawer</a:t>
            </a:r>
          </a:p>
        </p:txBody>
      </p:sp>
      <p:sp>
        <p:nvSpPr>
          <p:cNvPr id="11" name="TextBox 10">
            <a:extLst>
              <a:ext uri="{FF2B5EF4-FFF2-40B4-BE49-F238E27FC236}">
                <a16:creationId xmlns="" xmlns:a16="http://schemas.microsoft.com/office/drawing/2014/main" id="{C3CED42B-C274-4E0E-9CBE-81A071E90182}"/>
              </a:ext>
            </a:extLst>
          </p:cNvPr>
          <p:cNvSpPr txBox="1"/>
          <p:nvPr/>
        </p:nvSpPr>
        <p:spPr>
          <a:xfrm>
            <a:off x="5149602" y="1956816"/>
            <a:ext cx="3665213" cy="2569464"/>
          </a:xfrm>
          <a:prstGeom prst="rect">
            <a:avLst/>
          </a:prstGeom>
          <a:noFill/>
          <a:ln>
            <a:solidFill>
              <a:schemeClr val="tx1"/>
            </a:solidFill>
          </a:ln>
        </p:spPr>
        <p:txBody>
          <a:bodyPr wrap="square" rtlCol="0">
            <a:normAutofit/>
          </a:bodyPr>
          <a:lstStyle/>
          <a:p>
            <a:r>
              <a:rPr lang="en-US" dirty="0"/>
              <a:t>MRT is our Medical Response Team made up of RN/RT/MD/APRN from the PICU who respond to situations on the floors when there is a concern about patient decompensation or clinical concerns that require a second opinion</a:t>
            </a:r>
          </a:p>
        </p:txBody>
      </p:sp>
      <p:pic>
        <p:nvPicPr>
          <p:cNvPr id="4" name="Picture 3">
            <a:extLst>
              <a:ext uri="{FF2B5EF4-FFF2-40B4-BE49-F238E27FC236}">
                <a16:creationId xmlns="" xmlns:a16="http://schemas.microsoft.com/office/drawing/2014/main" id="{D18A810C-B3BD-464D-9535-D364ECEB2F0C}"/>
              </a:ext>
            </a:extLst>
          </p:cNvPr>
          <p:cNvPicPr>
            <a:picLocks noChangeAspect="1"/>
          </p:cNvPicPr>
          <p:nvPr/>
        </p:nvPicPr>
        <p:blipFill>
          <a:blip r:embed="rId2"/>
          <a:stretch>
            <a:fillRect/>
          </a:stretch>
        </p:blipFill>
        <p:spPr>
          <a:xfrm>
            <a:off x="584454" y="1079309"/>
            <a:ext cx="4437895" cy="5248227"/>
          </a:xfrm>
          <a:prstGeom prst="rect">
            <a:avLst/>
          </a:prstGeom>
          <a:ln>
            <a:solidFill>
              <a:schemeClr val="accent1"/>
            </a:solidFill>
          </a:ln>
        </p:spPr>
      </p:pic>
    </p:spTree>
    <p:extLst>
      <p:ext uri="{BB962C8B-B14F-4D97-AF65-F5344CB8AC3E}">
        <p14:creationId xmlns:p14="http://schemas.microsoft.com/office/powerpoint/2010/main" xmlns="" val="3773119709"/>
      </p:ext>
    </p:extLst>
  </p:cSld>
  <p:clrMapOvr>
    <a:masterClrMapping/>
  </p:clrMapOvr>
</p:sld>
</file>

<file path=ppt/theme/theme1.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BA647581E4814180C89E3553097405" ma:contentTypeVersion="10" ma:contentTypeDescription="Create a new document." ma:contentTypeScope="" ma:versionID="6f366a97cbab88bea5acdb88eef9590b">
  <xsd:schema xmlns:xsd="http://www.w3.org/2001/XMLSchema" xmlns:xs="http://www.w3.org/2001/XMLSchema" xmlns:p="http://schemas.microsoft.com/office/2006/metadata/properties" xmlns:ns3="0adfabac-966c-41c0-add9-ed9144ec4052" xmlns:ns4="80623f9b-080b-404a-a526-d19737731dd8" targetNamespace="http://schemas.microsoft.com/office/2006/metadata/properties" ma:root="true" ma:fieldsID="8e483edecc59f21cf0de9efd5491db6a" ns3:_="" ns4:_="">
    <xsd:import namespace="0adfabac-966c-41c0-add9-ed9144ec4052"/>
    <xsd:import namespace="80623f9b-080b-404a-a526-d19737731dd8"/>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KeyPoints" minOccurs="0"/>
                <xsd:element ref="ns4:MediaServiceKeyPoints"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dfabac-966c-41c0-add9-ed9144ec405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623f9b-080b-404a-a526-d19737731dd8"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0BEF73-5AC0-4DA3-AAB5-E8F6CBA15F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dfabac-966c-41c0-add9-ed9144ec4052"/>
    <ds:schemaRef ds:uri="80623f9b-080b-404a-a526-d19737731d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4ECFF5-8527-444E-8B15-3049F447F970}">
  <ds:schemaRefs>
    <ds:schemaRef ds:uri="http://schemas.microsoft.com/office/2006/metadata/properties"/>
    <ds:schemaRef ds:uri="http://purl.org/dc/elements/1.1/"/>
    <ds:schemaRef ds:uri="http://schemas.openxmlformats.org/package/2006/metadata/core-properties"/>
    <ds:schemaRef ds:uri="http://purl.org/dc/terms/"/>
    <ds:schemaRef ds:uri="0adfabac-966c-41c0-add9-ed9144ec4052"/>
    <ds:schemaRef ds:uri="http://schemas.microsoft.com/office/infopath/2007/PartnerControls"/>
    <ds:schemaRef ds:uri="http://schemas.microsoft.com/office/2006/documentManagement/types"/>
    <ds:schemaRef ds:uri="80623f9b-080b-404a-a526-d19737731dd8"/>
    <ds:schemaRef ds:uri="http://www.w3.org/XML/1998/namespace"/>
    <ds:schemaRef ds:uri="http://purl.org/dc/dcmitype/"/>
  </ds:schemaRefs>
</ds:datastoreItem>
</file>

<file path=customXml/itemProps3.xml><?xml version="1.0" encoding="utf-8"?>
<ds:datastoreItem xmlns:ds="http://schemas.openxmlformats.org/officeDocument/2006/customXml" ds:itemID="{A16CD610-6C0D-4C38-8248-1AD3712888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Rule_4_3_Teal.potx</Template>
  <TotalTime>2352</TotalTime>
  <Words>142</Words>
  <Application>Microsoft Office PowerPoint</Application>
  <PresentationFormat>On-screen Show (4:3)</PresentationFormat>
  <Paragraphs>18</Paragraphs>
  <Slides>8</Slides>
  <Notes>0</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Custom Design</vt:lpstr>
      <vt:lpstr>1_Custom Design</vt:lpstr>
      <vt:lpstr>2_Custom Design</vt:lpstr>
      <vt:lpstr>3_Custom Design</vt:lpstr>
      <vt:lpstr>Answers for the CCHMC   Virtual Sepsis Escape Room</vt:lpstr>
      <vt:lpstr>Assessing BR</vt:lpstr>
      <vt:lpstr>The phone unlocks</vt:lpstr>
      <vt:lpstr>VOALTE</vt:lpstr>
      <vt:lpstr>Supply Cart</vt:lpstr>
      <vt:lpstr>Inside the bolus drawer</vt:lpstr>
      <vt:lpstr>Bolus Delivered</vt:lpstr>
      <vt:lpstr>Inside the bolus drawer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Diederichs, Anna</dc:creator>
  <cp:lastModifiedBy>Ginger Dreyer</cp:lastModifiedBy>
  <cp:revision>44</cp:revision>
  <dcterms:created xsi:type="dcterms:W3CDTF">2016-06-28T16:48:42Z</dcterms:created>
  <dcterms:modified xsi:type="dcterms:W3CDTF">2022-07-06T15:17:16Z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0x010100C3BA647581E4814180C89E3553097405</vt:lpwstr>
  </property>
</Properties>
</file>